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7"/>
  </p:notesMasterIdLst>
  <p:handoutMasterIdLst>
    <p:handoutMasterId r:id="rId18"/>
  </p:handoutMasterIdLst>
  <p:sldIdLst>
    <p:sldId id="269" r:id="rId6"/>
    <p:sldId id="287" r:id="rId7"/>
    <p:sldId id="279" r:id="rId8"/>
    <p:sldId id="299" r:id="rId9"/>
    <p:sldId id="296" r:id="rId10"/>
    <p:sldId id="298" r:id="rId11"/>
    <p:sldId id="284" r:id="rId12"/>
    <p:sldId id="290" r:id="rId13"/>
    <p:sldId id="297" r:id="rId14"/>
    <p:sldId id="292" r:id="rId15"/>
    <p:sldId id="29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31" autoAdjust="0"/>
    <p:restoredTop sz="96654" autoAdjust="0"/>
  </p:normalViewPr>
  <p:slideViewPr>
    <p:cSldViewPr snapToGrid="0" snapToObjects="1">
      <p:cViewPr varScale="1">
        <p:scale>
          <a:sx n="132" d="100"/>
          <a:sy n="132" d="100"/>
        </p:scale>
        <p:origin x="16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30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59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hronosGroup/glTF/tree/master/specification/2.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GC-ISG-Sprint-Sep-2020/wiki/ISG-Sprint-Demo-Event-Agend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user/ogcvideo/playlist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ISG Sprint Demo Event:</a:t>
            </a:r>
            <a:b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and Khronos Group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Dr. Scott Serich, Director, OGC&gt;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25,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OGC Specifications, Document, and Reports</a:t>
            </a:r>
          </a:p>
          <a:p>
            <a:pPr lvl="1"/>
            <a:r>
              <a:rPr lang="en-US" dirty="0" err="1"/>
              <a:t>GeoVolume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https://portal.ogc.org/files/?artifact_id=94029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Pilot Engineering Report</a:t>
            </a:r>
          </a:p>
          <a:p>
            <a:pPr lvl="2"/>
            <a:r>
              <a:rPr lang="en-US" dirty="0"/>
              <a:t>Exec Summary: </a:t>
            </a:r>
            <a:r>
              <a:rPr lang="en-US" dirty="0">
                <a:hlinkClick r:id="rId3"/>
              </a:rPr>
              <a:t>https://portal.ogc.org/files/?artifact_id=94030</a:t>
            </a:r>
            <a:endParaRPr lang="en-US" dirty="0"/>
          </a:p>
          <a:p>
            <a:pPr lvl="2"/>
            <a:r>
              <a:rPr lang="en-US" dirty="0"/>
              <a:t>Experiences: </a:t>
            </a:r>
            <a:r>
              <a:rPr lang="en-US" dirty="0">
                <a:hlinkClick r:id="rId2"/>
              </a:rPr>
              <a:t>https://portal.ogc.org/files/?artifact_id=94028</a:t>
            </a:r>
            <a:endParaRPr lang="en-US" dirty="0"/>
          </a:p>
          <a:p>
            <a:pPr lvl="1"/>
            <a:r>
              <a:rPr lang="en-US" dirty="0"/>
              <a:t>Other documents – all listed in </a:t>
            </a:r>
            <a:r>
              <a:rPr lang="en-US" dirty="0" err="1"/>
              <a:t>CfP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https://portal.ogc.org/files/?artifact_id=94059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Resources</a:t>
            </a:r>
          </a:p>
        </p:txBody>
      </p:sp>
    </p:spTree>
    <p:extLst>
      <p:ext uri="{BB962C8B-B14F-4D97-AF65-F5344CB8AC3E}">
        <p14:creationId xmlns:p14="http://schemas.microsoft.com/office/powerpoint/2010/main" val="289526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Khronos Group – glTF</a:t>
            </a:r>
          </a:p>
          <a:p>
            <a:pPr lvl="1"/>
            <a:r>
              <a:rPr lang="en-US" dirty="0"/>
              <a:t>V2.0 2017-06-09: 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https://github.com/KhronosGroup/glTF/tree/master/specification/2.0</a:t>
            </a:r>
            <a:endParaRPr lang="en-US" dirty="0"/>
          </a:p>
          <a:p>
            <a:pPr lvl="1"/>
            <a:r>
              <a:rPr lang="en-US" dirty="0"/>
              <a:t>Continually updated with extensions</a:t>
            </a:r>
          </a:p>
          <a:p>
            <a:pPr lvl="1"/>
            <a:r>
              <a:rPr lang="en-US" dirty="0"/>
              <a:t>Beginning to start ISO ratification process for Publicly Available Specification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Documents</a:t>
            </a:r>
          </a:p>
        </p:txBody>
      </p:sp>
    </p:spTree>
    <p:extLst>
      <p:ext uri="{BB962C8B-B14F-4D97-AF65-F5344CB8AC3E}">
        <p14:creationId xmlns:p14="http://schemas.microsoft.com/office/powerpoint/2010/main" val="74410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… can be found in the GitHub repository at </a:t>
            </a:r>
            <a:r>
              <a:rPr lang="en-US" dirty="0">
                <a:hlinkClick r:id="rId2"/>
              </a:rPr>
              <a:t>https://github.com/opengeospatial/OGC-ISG-Sprint-Sep-2020/wiki/ISG-Sprint-Demo-Event-Agenda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Agenda</a:t>
            </a:r>
          </a:p>
        </p:txBody>
      </p:sp>
    </p:spTree>
    <p:extLst>
      <p:ext uri="{BB962C8B-B14F-4D97-AF65-F5344CB8AC3E}">
        <p14:creationId xmlns:p14="http://schemas.microsoft.com/office/powerpoint/2010/main" val="98559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Purpose of today’s event.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Team Members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Sponsor reps.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USSOCOM, AGC.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Participants.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CAE, Cesium, Cognitics, Ecere, Helyx, Hexagon, InfoDao, SimBlocks, Steinbeis.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 and Khronos Group.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Invited Guests.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Welcoming Remarks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Invited Guests.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Sponsor Team.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 and Khronos Group.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Participants.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Invited Guests</a:t>
            </a:r>
          </a:p>
        </p:txBody>
      </p:sp>
    </p:spTree>
    <p:extLst>
      <p:ext uri="{BB962C8B-B14F-4D97-AF65-F5344CB8AC3E}">
        <p14:creationId xmlns:p14="http://schemas.microsoft.com/office/powerpoint/2010/main" val="419405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62" y="1308354"/>
            <a:ext cx="7749345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0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CAE, Cesium, Cognitics.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Helyx, Ecere, InfoDao.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Hexagon, Steinbeis, SimBlocks.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Q&amp;A.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73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Any additional questions or comments?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382884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Upload (reworked) videos to OGC YouTube Channel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2"/>
              </a:rPr>
              <a:t>https://www.youtube.com/user/ogcvideo/playlists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TIE Testing next week.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Participant Sprint Report inputs due October 5.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AOB?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3186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Thank you.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6965754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2974</TotalTime>
  <Words>350</Words>
  <Application>Microsoft Macintosh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Demo Agenda</vt:lpstr>
      <vt:lpstr>Welcoming Remarks</vt:lpstr>
      <vt:lpstr>Invited Guests</vt:lpstr>
      <vt:lpstr>Where in the World</vt:lpstr>
      <vt:lpstr>Participant Presentations</vt:lpstr>
      <vt:lpstr>Q&amp;A</vt:lpstr>
      <vt:lpstr>Wrap-Up and Next Steps</vt:lpstr>
      <vt:lpstr>Thank you.</vt:lpstr>
      <vt:lpstr>Document Resources</vt:lpstr>
      <vt:lpstr>Other Documents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149</cp:revision>
  <dcterms:created xsi:type="dcterms:W3CDTF">2020-04-17T22:01:33Z</dcterms:created>
  <dcterms:modified xsi:type="dcterms:W3CDTF">2020-09-25T12:06:53Z</dcterms:modified>
</cp:coreProperties>
</file>